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3" r:id="rId4"/>
    <p:sldId id="267" r:id="rId5"/>
    <p:sldId id="278" r:id="rId6"/>
    <p:sldId id="277" r:id="rId7"/>
    <p:sldId id="279" r:id="rId8"/>
    <p:sldId id="281" r:id="rId9"/>
    <p:sldId id="27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2" autoAdjust="0"/>
    <p:restoredTop sz="94714" autoAdjust="0"/>
  </p:normalViewPr>
  <p:slideViewPr>
    <p:cSldViewPr>
      <p:cViewPr>
        <p:scale>
          <a:sx n="100" d="100"/>
          <a:sy n="100" d="100"/>
        </p:scale>
        <p:origin x="-10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0386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Summary of Qualifications 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6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Summary of Qualifications</a:t>
            </a:r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The purpose is to:</a:t>
            </a:r>
          </a:p>
          <a:p>
            <a:pPr lvl="1"/>
            <a:r>
              <a:rPr lang="en-US" dirty="0" smtClean="0"/>
              <a:t>Generate serious attention from an employer.</a:t>
            </a:r>
          </a:p>
          <a:p>
            <a:pPr lvl="1"/>
            <a:r>
              <a:rPr lang="en-US" dirty="0" smtClean="0"/>
              <a:t>Highlight your most impressive qualifications and achievements.</a:t>
            </a:r>
          </a:p>
          <a:p>
            <a:pPr lvl="1"/>
            <a:r>
              <a:rPr lang="en-US" dirty="0" smtClean="0"/>
              <a:t>Give the employer a positive image of you.</a:t>
            </a:r>
          </a:p>
          <a:p>
            <a:r>
              <a:rPr lang="en-US" dirty="0" smtClean="0"/>
              <a:t>An effective summary will:</a:t>
            </a:r>
          </a:p>
          <a:p>
            <a:pPr lvl="1"/>
            <a:r>
              <a:rPr lang="en-US" dirty="0" smtClean="0"/>
              <a:t>Be concise and use action verbs.</a:t>
            </a:r>
          </a:p>
          <a:p>
            <a:pPr lvl="1"/>
            <a:r>
              <a:rPr lang="en-US" dirty="0" smtClean="0"/>
              <a:t>Emphasize keywords.</a:t>
            </a:r>
          </a:p>
          <a:p>
            <a:pPr lvl="1"/>
            <a:r>
              <a:rPr lang="en-US" dirty="0" smtClean="0"/>
              <a:t>Be results oriented.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Omit or Include?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Omit a Summary of Qualifications if:</a:t>
            </a:r>
          </a:p>
          <a:p>
            <a:pPr lvl="1"/>
            <a:r>
              <a:rPr lang="en-US" dirty="0" smtClean="0"/>
              <a:t>Your skills and achievements are limited.</a:t>
            </a:r>
          </a:p>
          <a:p>
            <a:pPr lvl="1"/>
            <a:r>
              <a:rPr lang="en-US" dirty="0" smtClean="0"/>
              <a:t>You have already mentioned them in your objective. </a:t>
            </a:r>
          </a:p>
          <a:p>
            <a:r>
              <a:rPr lang="en-US" dirty="0" smtClean="0"/>
              <a:t>Include a Summary of Qualifications if:</a:t>
            </a:r>
          </a:p>
          <a:p>
            <a:pPr lvl="1"/>
            <a:r>
              <a:rPr lang="en-US" dirty="0" smtClean="0"/>
              <a:t>Your impressive list of skills and achievements is buried in the body of the resume.</a:t>
            </a:r>
          </a:p>
          <a:p>
            <a:pPr lvl="1"/>
            <a:r>
              <a:rPr lang="en-US" dirty="0" smtClean="0"/>
              <a:t>You are using the chronological resume format.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Today's Job Market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Including a Summary of Qualifications is crucial.</a:t>
            </a:r>
          </a:p>
          <a:p>
            <a:pPr lvl="1"/>
            <a:r>
              <a:rPr lang="en-US" dirty="0" smtClean="0"/>
              <a:t>It prominently displays your important achievements up front for immediate notice.</a:t>
            </a:r>
          </a:p>
          <a:p>
            <a:pPr lvl="1"/>
            <a:r>
              <a:rPr lang="en-US" dirty="0" smtClean="0"/>
              <a:t>It provides a forum to present your transferable skills, including work ethic.</a:t>
            </a:r>
          </a:p>
          <a:p>
            <a:r>
              <a:rPr lang="en-US" dirty="0" smtClean="0"/>
              <a:t>Emphasizing transferable skills is important especially for:</a:t>
            </a:r>
          </a:p>
          <a:p>
            <a:pPr lvl="1"/>
            <a:r>
              <a:rPr lang="en-US" dirty="0" smtClean="0"/>
              <a:t>People changing jobs.</a:t>
            </a:r>
          </a:p>
          <a:p>
            <a:pPr lvl="1"/>
            <a:r>
              <a:rPr lang="en-US" dirty="0" smtClean="0"/>
              <a:t>Graduating students with limited work experience.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Write an Effective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990600" y="1676400"/>
            <a:ext cx="5031486" cy="1346454"/>
          </a:xfrm>
          <a:prstGeom prst="roundRect">
            <a:avLst/>
          </a:prstGeom>
          <a:solidFill>
            <a:srgbClr val="E10A2D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600" b="1" dirty="0" smtClean="0"/>
              <a:t>Select the most impressive information.</a:t>
            </a:r>
            <a:endParaRPr lang="en-US" sz="26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2057400" y="2819400"/>
            <a:ext cx="5410200" cy="14478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en-US" sz="2400" b="1" dirty="0" smtClean="0"/>
              <a:t> </a:t>
            </a:r>
            <a:r>
              <a:rPr lang="en-US" sz="2600" b="1" dirty="0" smtClean="0"/>
              <a:t>Write with impact.</a:t>
            </a:r>
            <a:endParaRPr lang="en-US" sz="26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2819400" y="4038600"/>
            <a:ext cx="5410200" cy="1447800"/>
          </a:xfrm>
          <a:prstGeom prst="roundRect">
            <a:avLst/>
          </a:prstGeom>
          <a:solidFill>
            <a:srgbClr val="00B0F0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600" b="1" dirty="0" smtClean="0"/>
              <a:t>Use action verbs.</a:t>
            </a:r>
            <a:endParaRPr lang="en-US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Statements That Sell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Select the most important information.</a:t>
            </a:r>
          </a:p>
          <a:p>
            <a:pPr lvl="1"/>
            <a:r>
              <a:rPr lang="en-US" dirty="0" smtClean="0"/>
              <a:t>List your most impressive qualifications.</a:t>
            </a:r>
          </a:p>
          <a:p>
            <a:pPr lvl="2"/>
            <a:r>
              <a:rPr lang="en-US" dirty="0" smtClean="0"/>
              <a:t>Those that will be used to solve problems for the employer.</a:t>
            </a:r>
          </a:p>
          <a:p>
            <a:pPr lvl="1"/>
            <a:r>
              <a:rPr lang="en-US" dirty="0" smtClean="0"/>
              <a:t>List your most important accomplishments.</a:t>
            </a:r>
          </a:p>
          <a:p>
            <a:pPr lvl="2"/>
            <a:r>
              <a:rPr lang="en-US" dirty="0" smtClean="0"/>
              <a:t>Problems you have solved.</a:t>
            </a:r>
          </a:p>
          <a:p>
            <a:pPr lvl="2"/>
            <a:r>
              <a:rPr lang="en-US" dirty="0" smtClean="0"/>
              <a:t>Results you were directly responsible for.</a:t>
            </a:r>
          </a:p>
          <a:p>
            <a:pPr lvl="1"/>
            <a:r>
              <a:rPr lang="en-US" dirty="0" smtClean="0"/>
              <a:t>List personal qualities that would impress an employer.</a:t>
            </a:r>
          </a:p>
          <a:p>
            <a:pPr lvl="2"/>
            <a:r>
              <a:rPr lang="en-US" dirty="0" smtClean="0"/>
              <a:t>Example: </a:t>
            </a:r>
            <a:r>
              <a:rPr lang="en-US" dirty="0" smtClean="0">
                <a:solidFill>
                  <a:srgbClr val="0033CC"/>
                </a:solidFill>
              </a:rPr>
              <a:t>"Scored 97% on Managers' Training Test."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Impact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Write with impact to create a positive impression.</a:t>
            </a:r>
          </a:p>
          <a:p>
            <a:pPr lvl="1"/>
            <a:r>
              <a:rPr lang="en-US" dirty="0" smtClean="0"/>
              <a:t>Be specific and give details.</a:t>
            </a:r>
          </a:p>
          <a:p>
            <a:pPr lvl="2"/>
            <a:r>
              <a:rPr lang="en-US" dirty="0" smtClean="0">
                <a:solidFill>
                  <a:srgbClr val="0033CC"/>
                </a:solidFill>
              </a:rPr>
              <a:t>"I increased efficiency by delegating more responsibility to staff members."</a:t>
            </a:r>
          </a:p>
          <a:p>
            <a:pPr lvl="2"/>
            <a:r>
              <a:rPr lang="en-US" dirty="0" smtClean="0">
                <a:solidFill>
                  <a:srgbClr val="0033CC"/>
                </a:solidFill>
              </a:rPr>
              <a:t>"I saved the company $4,000 in overhead."</a:t>
            </a:r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4038600"/>
            <a:ext cx="6553200" cy="11430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E10A2D"/>
                </a:solidFill>
              </a:rPr>
              <a:t>Caution:</a:t>
            </a:r>
            <a:r>
              <a:rPr lang="en-US" sz="2400" dirty="0" smtClean="0">
                <a:solidFill>
                  <a:schemeClr val="tx1"/>
                </a:solidFill>
              </a:rPr>
              <a:t> Limit the Summary section to a maximum of six statements.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Use action verbs to describe your accomplishments.</a:t>
            </a:r>
          </a:p>
          <a:p>
            <a:r>
              <a:rPr lang="en-US" dirty="0" smtClean="0"/>
              <a:t>Examples: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295400" y="2971800"/>
            <a:ext cx="3429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Administered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lang="en-US" sz="2400" kern="0" dirty="0" smtClean="0">
                <a:latin typeface="+mn-lt"/>
                <a:cs typeface="+mn-cs"/>
              </a:rPr>
              <a:t>Advised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Compiled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lang="en-US" sz="2400" kern="0" noProof="0" dirty="0" smtClean="0">
                <a:latin typeface="+mn-lt"/>
                <a:cs typeface="+mn-cs"/>
              </a:rPr>
              <a:t>Developed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Enlisted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0A2D"/>
              </a:buClr>
              <a:buSzPct val="95000"/>
              <a:buFont typeface="Wingdings" pitchFamily="2" charset="2"/>
              <a:buChar char="S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0A2D"/>
              </a:buClr>
              <a:buSzPct val="95000"/>
              <a:buFont typeface="Wingdings" pitchFamily="2" charset="2"/>
              <a:buChar char="S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114800" y="2971800"/>
            <a:ext cx="3657600" cy="2438400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Evaluated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lang="en-US" sz="2400" kern="0" dirty="0" smtClean="0">
                <a:latin typeface="+mn-lt"/>
                <a:cs typeface="+mn-cs"/>
              </a:rPr>
              <a:t>Generated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Identified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lang="en-US" sz="2400" kern="0" noProof="0" dirty="0" smtClean="0">
                <a:latin typeface="+mn-lt"/>
                <a:cs typeface="+mn-cs"/>
              </a:rPr>
              <a:t>Negotiated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itchFamily="2" charset="2"/>
              <a:buChar char="S"/>
              <a:tabLst/>
              <a:defRPr/>
            </a:pPr>
            <a:r>
              <a:rPr kumimoji="0" 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Scheduled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Cautions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Do not be tempted to write the summary first. Rather, write it after the body of your resume is complete.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Select your most impressive qualifications from the body of the resume.</a:t>
            </a:r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Check again to ensure that the body of your resume supports the actions verbs used in the summary.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778</TotalTime>
  <Words>419</Words>
  <Application>Microsoft Office PowerPoint</Application>
  <PresentationFormat>On-screen Show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Resume Writer's_slide master</vt:lpstr>
      <vt:lpstr>CHAPTER 6</vt:lpstr>
      <vt:lpstr>Summary of Qualifications</vt:lpstr>
      <vt:lpstr>Omit or Include?</vt:lpstr>
      <vt:lpstr>Today's Job Market</vt:lpstr>
      <vt:lpstr>How to Write an Effective Summary</vt:lpstr>
      <vt:lpstr>Statements That Sell</vt:lpstr>
      <vt:lpstr>Impact</vt:lpstr>
      <vt:lpstr>Action Verbs</vt:lpstr>
      <vt:lpstr>Cautions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96</cp:revision>
  <dcterms:created xsi:type="dcterms:W3CDTF">2011-08-23T17:18:45Z</dcterms:created>
  <dcterms:modified xsi:type="dcterms:W3CDTF">2011-09-22T13:57:41Z</dcterms:modified>
</cp:coreProperties>
</file>